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274" r:id="rId56"/>
  </p:sldIdLst>
  <p:sldSz cx="17556163" cy="9875838"/>
  <p:notesSz cx="9875838" cy="1755616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6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051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55</Words>
  <Application>Microsoft Office PowerPoint</Application>
  <PresentationFormat>사용자 지정</PresentationFormat>
  <Paragraphs>55</Paragraphs>
  <Slides>55</Slides>
  <Notes>55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57" baseType="lpstr"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제목을 입력하세요</dc:title>
  <dc:subject>Presentation</dc:subject>
  <dc:creator>mangoboard.net_38368082</dc:creator>
  <cp:lastModifiedBy>lmo02480@gmail.com</cp:lastModifiedBy>
  <cp:revision>2</cp:revision>
  <dcterms:created xsi:type="dcterms:W3CDTF">2024-06-19T16:35:20Z</dcterms:created>
  <dcterms:modified xsi:type="dcterms:W3CDTF">2024-06-19T16:58:38Z</dcterms:modified>
</cp:coreProperties>
</file>